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6"/>
  </p:notesMasterIdLst>
  <p:handoutMasterIdLst>
    <p:handoutMasterId r:id="rId47"/>
  </p:handoutMasterIdLst>
  <p:sldIdLst>
    <p:sldId id="257" r:id="rId5"/>
    <p:sldId id="275" r:id="rId6"/>
    <p:sldId id="276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2" r:id="rId16"/>
    <p:sldId id="291" r:id="rId17"/>
    <p:sldId id="293" r:id="rId18"/>
    <p:sldId id="294" r:id="rId19"/>
    <p:sldId id="295" r:id="rId20"/>
    <p:sldId id="296" r:id="rId21"/>
    <p:sldId id="298" r:id="rId22"/>
    <p:sldId id="297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1" r:id="rId45"/>
  </p:sldIdLst>
  <p:sldSz cx="12188825" cy="6858000"/>
  <p:notesSz cx="6858000" cy="9144000"/>
  <p:defaultTextStyle>
    <a:defPPr rtl="0">
      <a:defRPr lang="pt-b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46" d="100"/>
          <a:sy n="146" d="100"/>
        </p:scale>
        <p:origin x="84" y="48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Clique para editar o texto Mestre</a:t>
            </a:r>
          </a:p>
          <a:p>
            <a:pPr lvl="1" rtl="0"/>
            <a:r>
              <a:t>Segundo nível</a:t>
            </a:r>
          </a:p>
          <a:p>
            <a:pPr lvl="2" rtl="0"/>
            <a:r>
              <a:t>Terceiro nível</a:t>
            </a:r>
          </a:p>
          <a:p>
            <a:pPr lvl="3" rtl="0"/>
            <a:r>
              <a:t>Quarto nível</a:t>
            </a:r>
          </a:p>
          <a:p>
            <a:pPr lvl="4" rtl="0"/>
            <a:r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h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v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Forma Liv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" name="Espaço Reservado para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Espaço Reservado para o Número do Slid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has à esqu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v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 rtl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pt-br" dirty="0"/>
              <a:t>ToCBooks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61764" y="5397500"/>
            <a:ext cx="8735325" cy="1752600"/>
          </a:xfrm>
        </p:spPr>
        <p:txBody>
          <a:bodyPr rtlCol="0">
            <a:normAutofit/>
          </a:bodyPr>
          <a:lstStyle/>
          <a:p>
            <a:pPr rtl="0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3143-D898-47E1-92A0-901922C9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Funcional: Livro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3B0BA24-836D-41B5-A62F-BE932ED739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70076" y="2132856"/>
            <a:ext cx="6658065" cy="3528392"/>
          </a:xfrm>
        </p:spPr>
      </p:pic>
    </p:spTree>
    <p:extLst>
      <p:ext uri="{BB962C8B-B14F-4D97-AF65-F5344CB8AC3E}">
        <p14:creationId xmlns:p14="http://schemas.microsoft.com/office/powerpoint/2010/main" val="80140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ED0AD-DF22-4D03-AC70-A53FB7E6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Funcional: Cliente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BD0D7CF3-428A-4514-AB0E-551A5E211D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05872" y="1518358"/>
            <a:ext cx="4377080" cy="4884621"/>
          </a:xfrm>
        </p:spPr>
      </p:pic>
    </p:spTree>
    <p:extLst>
      <p:ext uri="{BB962C8B-B14F-4D97-AF65-F5344CB8AC3E}">
        <p14:creationId xmlns:p14="http://schemas.microsoft.com/office/powerpoint/2010/main" val="38523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2BED3-4400-4D7A-948D-462AEF9D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Funcional: Estoque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38B7701-0779-46BF-A292-B5CD624237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200" y="2062072"/>
            <a:ext cx="5078413" cy="3754619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6719362-C73B-4C0C-A996-C2549CD516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0813" y="2327962"/>
            <a:ext cx="5078412" cy="3222838"/>
          </a:xfrm>
        </p:spPr>
      </p:pic>
    </p:spTree>
    <p:extLst>
      <p:ext uri="{BB962C8B-B14F-4D97-AF65-F5344CB8AC3E}">
        <p14:creationId xmlns:p14="http://schemas.microsoft.com/office/powerpoint/2010/main" val="34804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3EAC2-6385-4CF3-A90C-1695F6A1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Funcional: Vendas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B393BCF-8A88-4486-BFBB-07CB4BE4D5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948" y="1620560"/>
            <a:ext cx="3906615" cy="4465637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0093448-062B-4F03-827A-FE500C676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90556" y="1620561"/>
            <a:ext cx="2995582" cy="4465637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7B672A-F544-4E54-B91D-B942F4E5C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556" y="6086197"/>
            <a:ext cx="2995582" cy="2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38884-25FC-4F86-AF56-BA10C535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pt-BR" dirty="0"/>
              <a:t>Regra não Funcional: Livro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491E5BA-79E1-48B7-A36A-3C78E865C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883" y="2702624"/>
            <a:ext cx="10360501" cy="2460618"/>
          </a:xfrm>
          <a:noFill/>
        </p:spPr>
      </p:pic>
    </p:spTree>
    <p:extLst>
      <p:ext uri="{BB962C8B-B14F-4D97-AF65-F5344CB8AC3E}">
        <p14:creationId xmlns:p14="http://schemas.microsoft.com/office/powerpoint/2010/main" val="296907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A6B87-62D9-40C0-8D4D-47E6DC81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não Funcional: Cliente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862561F-5784-4669-A8C8-68CA57695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500" y="3577413"/>
            <a:ext cx="8255424" cy="711237"/>
          </a:xfrm>
        </p:spPr>
      </p:pic>
    </p:spTree>
    <p:extLst>
      <p:ext uri="{BB962C8B-B14F-4D97-AF65-F5344CB8AC3E}">
        <p14:creationId xmlns:p14="http://schemas.microsoft.com/office/powerpoint/2010/main" val="28127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6CBE0-DE2B-4A41-8988-BC9F44D8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não Funcional: Vendas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9DA1174-4A2B-4858-8EC1-CEC702D33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924" y="2767746"/>
            <a:ext cx="8312577" cy="2330570"/>
          </a:xfrm>
        </p:spPr>
      </p:pic>
    </p:spTree>
    <p:extLst>
      <p:ext uri="{BB962C8B-B14F-4D97-AF65-F5344CB8AC3E}">
        <p14:creationId xmlns:p14="http://schemas.microsoft.com/office/powerpoint/2010/main" val="298893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64CF9-D027-4832-9B10-2D080241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não Funcional: Geral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ECC7BDD-7564-4434-8A1E-A446B398E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026" y="2739170"/>
            <a:ext cx="8236373" cy="2387723"/>
          </a:xfrm>
        </p:spPr>
      </p:pic>
    </p:spTree>
    <p:extLst>
      <p:ext uri="{BB962C8B-B14F-4D97-AF65-F5344CB8AC3E}">
        <p14:creationId xmlns:p14="http://schemas.microsoft.com/office/powerpoint/2010/main" val="18731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D34AE-4F99-47D3-AD55-EEB87BB4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Prazo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4521A87-68B2-4E45-A361-3D5416DFC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700" y="2824899"/>
            <a:ext cx="9227024" cy="2216264"/>
          </a:xfrm>
        </p:spPr>
      </p:pic>
    </p:spTree>
    <p:extLst>
      <p:ext uri="{BB962C8B-B14F-4D97-AF65-F5344CB8AC3E}">
        <p14:creationId xmlns:p14="http://schemas.microsoft.com/office/powerpoint/2010/main" val="6467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E08F6-BD1E-4EEA-A81E-93118D33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Preço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5367AD9-2B37-4CCD-BD99-C8DD4FF98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162" y="1628800"/>
            <a:ext cx="10148802" cy="615982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355D715-BE9F-49C4-839B-6D3FA8CE601F}"/>
              </a:ext>
            </a:extLst>
          </p:cNvPr>
          <p:cNvSpPr txBox="1">
            <a:spLocks/>
          </p:cNvSpPr>
          <p:nvPr/>
        </p:nvSpPr>
        <p:spPr>
          <a:xfrm>
            <a:off x="914161" y="2532815"/>
            <a:ext cx="10360501" cy="75217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Forma de Pagamento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E0DD978-523D-48DA-9ABD-7DDF7C98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09" y="3477802"/>
            <a:ext cx="10360353" cy="27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ToCBooks: Um Ecommerce de Livros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469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228C7-58CC-46B9-AF10-85505C70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de Cliente – Cadastro do Cliente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B923C4-5F53-4FAD-879A-8FB70A3B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01" y="1484784"/>
            <a:ext cx="9766821" cy="507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063C7B-B953-4A8E-B9E7-103EEE0B0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43" y="838532"/>
            <a:ext cx="9977137" cy="51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9F382-7B3C-4D0F-93F1-2BE83A66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7" y="274637"/>
            <a:ext cx="10669548" cy="1223963"/>
          </a:xfrm>
        </p:spPr>
        <p:txBody>
          <a:bodyPr/>
          <a:lstStyle/>
          <a:p>
            <a:r>
              <a:rPr lang="pt-BR" dirty="0"/>
              <a:t>CRUD de Cliente – Login (necessário para alterar dados)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F75079-8711-4E90-9F7F-7F0A1470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868" y="1556792"/>
            <a:ext cx="9617909" cy="4901628"/>
          </a:xfrm>
        </p:spPr>
      </p:pic>
    </p:spTree>
    <p:extLst>
      <p:ext uri="{BB962C8B-B14F-4D97-AF65-F5344CB8AC3E}">
        <p14:creationId xmlns:p14="http://schemas.microsoft.com/office/powerpoint/2010/main" val="29635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7A40D-F5B6-4547-8D69-7A7386B7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de Cliente - Perfil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0359B51-A3A9-44C3-98CB-187DCA137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820" y="1628800"/>
            <a:ext cx="9479183" cy="4919795"/>
          </a:xfrm>
        </p:spPr>
      </p:pic>
    </p:spTree>
    <p:extLst>
      <p:ext uri="{BB962C8B-B14F-4D97-AF65-F5344CB8AC3E}">
        <p14:creationId xmlns:p14="http://schemas.microsoft.com/office/powerpoint/2010/main" val="254921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40555-7235-4693-B2C6-DDE6423E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45" y="274637"/>
            <a:ext cx="10597540" cy="1223963"/>
          </a:xfrm>
        </p:spPr>
        <p:txBody>
          <a:bodyPr/>
          <a:lstStyle/>
          <a:p>
            <a:r>
              <a:rPr lang="pt-BR" dirty="0"/>
              <a:t>CRUD de Cliente – Alterar Dados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57AAC03-1666-418A-8351-30BB067C0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953" y="1498600"/>
            <a:ext cx="9689324" cy="5021290"/>
          </a:xfrm>
        </p:spPr>
      </p:pic>
    </p:spTree>
    <p:extLst>
      <p:ext uri="{BB962C8B-B14F-4D97-AF65-F5344CB8AC3E}">
        <p14:creationId xmlns:p14="http://schemas.microsoft.com/office/powerpoint/2010/main" val="16412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F00DA-7B33-474A-9660-7C8468AE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de Cliente – Alterar Senha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41CC19C-5DF1-4B6B-B9CB-580CBEFF9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721" y="1498600"/>
            <a:ext cx="9875382" cy="5040560"/>
          </a:xfrm>
        </p:spPr>
      </p:pic>
    </p:spTree>
    <p:extLst>
      <p:ext uri="{BB962C8B-B14F-4D97-AF65-F5344CB8AC3E}">
        <p14:creationId xmlns:p14="http://schemas.microsoft.com/office/powerpoint/2010/main" val="333162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E1E47-18E7-48D0-B4F6-6C88FF73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805904"/>
          </a:xfrm>
        </p:spPr>
        <p:txBody>
          <a:bodyPr/>
          <a:lstStyle/>
          <a:p>
            <a:r>
              <a:rPr lang="pt-BR" dirty="0"/>
              <a:t>CRUD de Cliente – Listagem de Endereços de Cobrança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284EBA5-6C74-4F44-9BA6-CF88E8E90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004" y="1084389"/>
            <a:ext cx="10256815" cy="5331407"/>
          </a:xfrm>
        </p:spPr>
      </p:pic>
    </p:spTree>
    <p:extLst>
      <p:ext uri="{BB962C8B-B14F-4D97-AF65-F5344CB8AC3E}">
        <p14:creationId xmlns:p14="http://schemas.microsoft.com/office/powerpoint/2010/main" val="91623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9ED9E-2784-4FFD-BAE5-535E1C66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332656"/>
            <a:ext cx="10360501" cy="661888"/>
          </a:xfrm>
        </p:spPr>
        <p:txBody>
          <a:bodyPr/>
          <a:lstStyle/>
          <a:p>
            <a:r>
              <a:rPr lang="pt-BR" dirty="0"/>
              <a:t>CRUD de Cliente – Adicionar Endereço de Cobrança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8808637-AC43-4536-9318-927B99B04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653" y="1124744"/>
            <a:ext cx="10565517" cy="5472608"/>
          </a:xfrm>
        </p:spPr>
      </p:pic>
    </p:spTree>
    <p:extLst>
      <p:ext uri="{BB962C8B-B14F-4D97-AF65-F5344CB8AC3E}">
        <p14:creationId xmlns:p14="http://schemas.microsoft.com/office/powerpoint/2010/main" val="14447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ED7F1-5606-444E-B7E4-0B5164C45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260648"/>
            <a:ext cx="10360501" cy="803871"/>
          </a:xfrm>
        </p:spPr>
        <p:txBody>
          <a:bodyPr/>
          <a:lstStyle/>
          <a:p>
            <a:r>
              <a:rPr lang="pt-BR" dirty="0"/>
              <a:t>CRUD de Cliente – Editar Endereço de Cobrança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DF8FEB7-0F16-4CB2-A1B8-AC631027E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826" y="1268036"/>
            <a:ext cx="10323171" cy="5355145"/>
          </a:xfrm>
        </p:spPr>
      </p:pic>
    </p:spTree>
    <p:extLst>
      <p:ext uri="{BB962C8B-B14F-4D97-AF65-F5344CB8AC3E}">
        <p14:creationId xmlns:p14="http://schemas.microsoft.com/office/powerpoint/2010/main" val="294006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9E060-CDFC-4FF0-8CAB-CB2E78E8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805904"/>
          </a:xfrm>
        </p:spPr>
        <p:txBody>
          <a:bodyPr/>
          <a:lstStyle/>
          <a:p>
            <a:r>
              <a:rPr lang="pt-BR" dirty="0"/>
              <a:t>CRUD de Cliente – Excluir Endereço de Cobrança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EA95819-AA14-4F5B-BE1E-4ABA25928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510" y="1150556"/>
            <a:ext cx="10465215" cy="5431556"/>
          </a:xfrm>
        </p:spPr>
      </p:pic>
    </p:spTree>
    <p:extLst>
      <p:ext uri="{BB962C8B-B14F-4D97-AF65-F5344CB8AC3E}">
        <p14:creationId xmlns:p14="http://schemas.microsoft.com/office/powerpoint/2010/main" val="400460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18884" y="262688"/>
            <a:ext cx="10360501" cy="1223963"/>
          </a:xfrm>
        </p:spPr>
        <p:txBody>
          <a:bodyPr rtlCol="0"/>
          <a:lstStyle/>
          <a:p>
            <a:pPr rtl="0"/>
            <a:r>
              <a:rPr lang="pt-BR" dirty="0"/>
              <a:t>Pessoas Envolvidas</a:t>
            </a:r>
            <a:endParaRPr lang="en-US" dirty="0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193075" y="1701797"/>
            <a:ext cx="10386310" cy="488156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Carlos Guimarães</a:t>
            </a:r>
          </a:p>
          <a:p>
            <a:pPr rtl="0"/>
            <a:r>
              <a:rPr lang="pt-BR" dirty="0"/>
              <a:t>Pedro Rocha</a:t>
            </a:r>
          </a:p>
          <a:p>
            <a:pPr marL="377886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22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CD7EC-1A13-491F-82B9-8F794A15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137" y="267692"/>
            <a:ext cx="10360501" cy="733896"/>
          </a:xfrm>
        </p:spPr>
        <p:txBody>
          <a:bodyPr/>
          <a:lstStyle/>
          <a:p>
            <a:r>
              <a:rPr lang="pt-BR" dirty="0"/>
              <a:t>CRUD de Cliente – Listagem de Endereços de Entrega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4C00D73-D030-4F94-AEC0-CB0BB55B2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964" y="1052736"/>
            <a:ext cx="10462845" cy="5435775"/>
          </a:xfrm>
        </p:spPr>
      </p:pic>
    </p:spTree>
    <p:extLst>
      <p:ext uri="{BB962C8B-B14F-4D97-AF65-F5344CB8AC3E}">
        <p14:creationId xmlns:p14="http://schemas.microsoft.com/office/powerpoint/2010/main" val="244635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28A81-5356-400A-A9B8-34CC546E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260648"/>
            <a:ext cx="10360501" cy="805904"/>
          </a:xfrm>
        </p:spPr>
        <p:txBody>
          <a:bodyPr/>
          <a:lstStyle/>
          <a:p>
            <a:r>
              <a:rPr lang="pt-BR" dirty="0"/>
              <a:t>CRUD de Cliente – Adicionar Endereço de Entrega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9A8F340-CC09-45DE-BF44-48932F3BA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918" y="1052736"/>
            <a:ext cx="10650987" cy="5544616"/>
          </a:xfrm>
        </p:spPr>
      </p:pic>
    </p:spTree>
    <p:extLst>
      <p:ext uri="{BB962C8B-B14F-4D97-AF65-F5344CB8AC3E}">
        <p14:creationId xmlns:p14="http://schemas.microsoft.com/office/powerpoint/2010/main" val="53687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3C7D2-5009-46CB-BE92-7E01A538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064" y="259505"/>
            <a:ext cx="10360501" cy="661888"/>
          </a:xfrm>
        </p:spPr>
        <p:txBody>
          <a:bodyPr/>
          <a:lstStyle/>
          <a:p>
            <a:r>
              <a:rPr lang="pt-BR" dirty="0"/>
              <a:t>CRUD de Cliente – Editar Endereço de Entrega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4A4E726-7F3D-486B-A32C-18FC344D7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083" y="980728"/>
            <a:ext cx="10944061" cy="5688632"/>
          </a:xfrm>
        </p:spPr>
      </p:pic>
    </p:spTree>
    <p:extLst>
      <p:ext uri="{BB962C8B-B14F-4D97-AF65-F5344CB8AC3E}">
        <p14:creationId xmlns:p14="http://schemas.microsoft.com/office/powerpoint/2010/main" val="77287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28AE8-DBF4-48EB-9BBA-C01509F9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332656"/>
            <a:ext cx="10360501" cy="805904"/>
          </a:xfrm>
        </p:spPr>
        <p:txBody>
          <a:bodyPr/>
          <a:lstStyle/>
          <a:p>
            <a:r>
              <a:rPr lang="pt-BR" dirty="0"/>
              <a:t>CRUD de Cliente – Excluir Endereço de Entrega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15DD2E1-B9E2-45E3-9DF2-5E2650EF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12" y="1052736"/>
            <a:ext cx="10801200" cy="5631251"/>
          </a:xfrm>
        </p:spPr>
      </p:pic>
    </p:spTree>
    <p:extLst>
      <p:ext uri="{BB962C8B-B14F-4D97-AF65-F5344CB8AC3E}">
        <p14:creationId xmlns:p14="http://schemas.microsoft.com/office/powerpoint/2010/main" val="340006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7092F-4124-4865-ADFB-1AFB9543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602" y="260648"/>
            <a:ext cx="10360501" cy="805904"/>
          </a:xfrm>
        </p:spPr>
        <p:txBody>
          <a:bodyPr/>
          <a:lstStyle/>
          <a:p>
            <a:r>
              <a:rPr lang="pt-BR" dirty="0"/>
              <a:t>CRUD de Cliente – Listagem de Cartões de Crédito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64FB68D-97D4-4349-9A3D-17403A098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423" y="1080683"/>
            <a:ext cx="10713977" cy="5594148"/>
          </a:xfrm>
        </p:spPr>
      </p:pic>
    </p:spTree>
    <p:extLst>
      <p:ext uri="{BB962C8B-B14F-4D97-AF65-F5344CB8AC3E}">
        <p14:creationId xmlns:p14="http://schemas.microsoft.com/office/powerpoint/2010/main" val="36369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0AD61-BDC1-41A6-A8C7-00123A15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260648"/>
            <a:ext cx="10360501" cy="877912"/>
          </a:xfrm>
        </p:spPr>
        <p:txBody>
          <a:bodyPr/>
          <a:lstStyle/>
          <a:p>
            <a:r>
              <a:rPr lang="pt-BR" dirty="0"/>
              <a:t>CRUD de Cliente – Adicionar Cartão de Crédito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C892B5A-7889-4A40-871D-B8F475F27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703" y="1138560"/>
            <a:ext cx="10752845" cy="5589240"/>
          </a:xfrm>
        </p:spPr>
      </p:pic>
    </p:spTree>
    <p:extLst>
      <p:ext uri="{BB962C8B-B14F-4D97-AF65-F5344CB8AC3E}">
        <p14:creationId xmlns:p14="http://schemas.microsoft.com/office/powerpoint/2010/main" val="27448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B1338-27F9-4273-A88D-2C818945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274637"/>
            <a:ext cx="10360501" cy="805904"/>
          </a:xfrm>
        </p:spPr>
        <p:txBody>
          <a:bodyPr/>
          <a:lstStyle/>
          <a:p>
            <a:r>
              <a:rPr lang="pt-BR" dirty="0"/>
              <a:t>CRUD de Cliente – Editar Cartão de Crédito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A4A6522-65F8-4F4D-84AB-FCEA897AC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852" y="1104355"/>
            <a:ext cx="10789313" cy="5616624"/>
          </a:xfrm>
        </p:spPr>
      </p:pic>
    </p:spTree>
    <p:extLst>
      <p:ext uri="{BB962C8B-B14F-4D97-AF65-F5344CB8AC3E}">
        <p14:creationId xmlns:p14="http://schemas.microsoft.com/office/powerpoint/2010/main" val="12476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0A8BC-D64F-43F1-B549-58BA875C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188640"/>
            <a:ext cx="10360501" cy="805904"/>
          </a:xfrm>
        </p:spPr>
        <p:txBody>
          <a:bodyPr/>
          <a:lstStyle/>
          <a:p>
            <a:r>
              <a:rPr lang="pt-BR" dirty="0"/>
              <a:t>CRUD de Cliente – Excluir Cartão de Crédito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68BE5FF-929A-41C0-A883-CEC12BF8E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56" y="994544"/>
            <a:ext cx="10789312" cy="5616624"/>
          </a:xfrm>
        </p:spPr>
      </p:pic>
    </p:spTree>
    <p:extLst>
      <p:ext uri="{BB962C8B-B14F-4D97-AF65-F5344CB8AC3E}">
        <p14:creationId xmlns:p14="http://schemas.microsoft.com/office/powerpoint/2010/main" val="10080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1FA5B-B330-4BE5-AF53-B428E5BD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260648"/>
            <a:ext cx="10360501" cy="733896"/>
          </a:xfrm>
        </p:spPr>
        <p:txBody>
          <a:bodyPr/>
          <a:lstStyle/>
          <a:p>
            <a:r>
              <a:rPr lang="pt-BR" dirty="0"/>
              <a:t>CRUD de Cliente – Listagem de Clientes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C32BA81-6241-43EA-B222-0118E79CD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647" y="1052736"/>
            <a:ext cx="10805529" cy="5616624"/>
          </a:xfrm>
        </p:spPr>
      </p:pic>
    </p:spTree>
    <p:extLst>
      <p:ext uri="{BB962C8B-B14F-4D97-AF65-F5344CB8AC3E}">
        <p14:creationId xmlns:p14="http://schemas.microsoft.com/office/powerpoint/2010/main" val="37848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FE9C6-67C9-4DF3-AFD0-B17E3937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116632"/>
            <a:ext cx="10360501" cy="877912"/>
          </a:xfrm>
        </p:spPr>
        <p:txBody>
          <a:bodyPr/>
          <a:lstStyle/>
          <a:p>
            <a:r>
              <a:rPr lang="pt-BR" dirty="0"/>
              <a:t>CRUD de Cliente – Detalhe do Cliente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1ED9B77-B75B-4645-9732-4DAC1AA18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844" y="908720"/>
            <a:ext cx="10927637" cy="5688632"/>
          </a:xfrm>
        </p:spPr>
      </p:pic>
    </p:spTree>
    <p:extLst>
      <p:ext uri="{BB962C8B-B14F-4D97-AF65-F5344CB8AC3E}">
        <p14:creationId xmlns:p14="http://schemas.microsoft.com/office/powerpoint/2010/main" val="23998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Tema</a:t>
            </a:r>
            <a:endParaRPr lang="en-US" dirty="0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88156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TocBooks</a:t>
            </a:r>
          </a:p>
          <a:p>
            <a:pPr marL="377886" lvl="1" indent="0">
              <a:buNone/>
            </a:pPr>
            <a:endParaRPr lang="pt-BR" dirty="0"/>
          </a:p>
          <a:p>
            <a:pPr rtl="0"/>
            <a:r>
              <a:rPr lang="pt-BR" dirty="0"/>
              <a:t>Um ecommerce de Livros para levar cultura e conhecimento através da internet</a:t>
            </a:r>
          </a:p>
          <a:p>
            <a:pPr lvl="1"/>
            <a:r>
              <a:rPr lang="pt-BR" dirty="0"/>
              <a:t>Livros Acadêmicos</a:t>
            </a:r>
          </a:p>
          <a:p>
            <a:pPr lvl="1"/>
            <a:r>
              <a:rPr lang="pt-BR" dirty="0"/>
              <a:t>Literatura Recreativa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303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E64DB-8F41-4DBB-AC0C-8468D4B5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188640"/>
            <a:ext cx="10360501" cy="949920"/>
          </a:xfrm>
        </p:spPr>
        <p:txBody>
          <a:bodyPr>
            <a:normAutofit/>
          </a:bodyPr>
          <a:lstStyle/>
          <a:p>
            <a:r>
              <a:rPr lang="pt-BR" dirty="0"/>
              <a:t>CRUD de Cliente – Inativação de Cliente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B7C8C85-396B-4EBF-8244-842E61419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04" y="1124744"/>
            <a:ext cx="10752015" cy="5602808"/>
          </a:xfrm>
        </p:spPr>
      </p:pic>
    </p:spTree>
    <p:extLst>
      <p:ext uri="{BB962C8B-B14F-4D97-AF65-F5344CB8AC3E}">
        <p14:creationId xmlns:p14="http://schemas.microsoft.com/office/powerpoint/2010/main" val="277989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5A778-4787-466B-96C1-84E6031AE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221845"/>
            <a:ext cx="4515489" cy="1223963"/>
          </a:xfrm>
        </p:spPr>
        <p:txBody>
          <a:bodyPr/>
          <a:lstStyle/>
          <a:p>
            <a:r>
              <a:rPr lang="pt-BR" dirty="0"/>
              <a:t>Estrutura do Projeto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6BE36CD-AA42-4D75-A59A-9FBAD6A49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2444" y="38347"/>
            <a:ext cx="4392488" cy="6819653"/>
          </a:xfrm>
        </p:spPr>
      </p:pic>
    </p:spTree>
    <p:extLst>
      <p:ext uri="{BB962C8B-B14F-4D97-AF65-F5344CB8AC3E}">
        <p14:creationId xmlns:p14="http://schemas.microsoft.com/office/powerpoint/2010/main" val="349515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Tecnologias</a:t>
            </a:r>
            <a:endParaRPr lang="en-US" dirty="0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881566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dirty="0"/>
              <a:t>Backend</a:t>
            </a:r>
          </a:p>
          <a:p>
            <a:pPr lvl="1"/>
            <a:r>
              <a:rPr lang="pt-BR" dirty="0"/>
              <a:t>C#</a:t>
            </a:r>
          </a:p>
          <a:p>
            <a:pPr lvl="1"/>
            <a:r>
              <a:rPr lang="pt-BR" dirty="0"/>
              <a:t>Asp Net Core</a:t>
            </a:r>
          </a:p>
          <a:p>
            <a:pPr lvl="1"/>
            <a:r>
              <a:rPr lang="pt-BR" dirty="0"/>
              <a:t>Entity Framework</a:t>
            </a:r>
          </a:p>
          <a:p>
            <a:pPr rtl="0"/>
            <a:r>
              <a:rPr lang="pt-BR" dirty="0"/>
              <a:t>Frontend</a:t>
            </a:r>
          </a:p>
          <a:p>
            <a:pPr lvl="1"/>
            <a:r>
              <a:rPr lang="pt-BR" dirty="0"/>
              <a:t>HTML</a:t>
            </a:r>
          </a:p>
          <a:p>
            <a:pPr lvl="1"/>
            <a:r>
              <a:rPr lang="pt-BR" dirty="0"/>
              <a:t>CSS</a:t>
            </a:r>
          </a:p>
          <a:p>
            <a:pPr lvl="1"/>
            <a:r>
              <a:rPr lang="pt-BR" dirty="0"/>
              <a:t>JavaScript</a:t>
            </a:r>
          </a:p>
          <a:p>
            <a:pPr lvl="1"/>
            <a:r>
              <a:rPr lang="pt-BR" dirty="0"/>
              <a:t>Bootstrap</a:t>
            </a:r>
          </a:p>
          <a:p>
            <a:pPr lvl="1"/>
            <a:r>
              <a:rPr lang="pt-BR" dirty="0"/>
              <a:t>jQUery</a:t>
            </a:r>
          </a:p>
          <a:p>
            <a:pPr lvl="1"/>
            <a:r>
              <a:rPr lang="pt-BR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300321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7C686-2695-424E-99E1-22FA1DA3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pt-BR" dirty="0"/>
              <a:t>Regra de Negócio: Livro</a:t>
            </a:r>
          </a:p>
        </p:txBody>
      </p:sp>
      <p:pic>
        <p:nvPicPr>
          <p:cNvPr id="5" name="Espaço Reservado para Conteúdo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FC5E8C-1FFE-4EAA-9122-FFB389284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5338" y="1706880"/>
            <a:ext cx="4085766" cy="4465320"/>
          </a:xfrm>
          <a:noFill/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D0076CB-8D2D-4462-84F9-4510670B16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0813" y="3657464"/>
            <a:ext cx="5078412" cy="563835"/>
          </a:xfrm>
        </p:spPr>
      </p:pic>
    </p:spTree>
    <p:extLst>
      <p:ext uri="{BB962C8B-B14F-4D97-AF65-F5344CB8AC3E}">
        <p14:creationId xmlns:p14="http://schemas.microsoft.com/office/powerpoint/2010/main" val="18044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DFF07-3943-45ED-8079-D5D4EA75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pt-BR" dirty="0"/>
              <a:t>Regra de Negócio: Cliente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9CCC08-867E-439A-8CB1-EE55E752D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494" y="1701797"/>
            <a:ext cx="3101278" cy="4462272"/>
          </a:xfrm>
          <a:noFill/>
        </p:spPr>
      </p:pic>
    </p:spTree>
    <p:extLst>
      <p:ext uri="{BB962C8B-B14F-4D97-AF65-F5344CB8AC3E}">
        <p14:creationId xmlns:p14="http://schemas.microsoft.com/office/powerpoint/2010/main" val="29689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1F7E0-9D71-45AE-97D1-02F4EFC3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de Negócio: Estoque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4ADD2C1-9882-4499-9690-F61B11EEA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804" y="1701800"/>
            <a:ext cx="6130816" cy="4462463"/>
          </a:xfrm>
        </p:spPr>
      </p:pic>
    </p:spTree>
    <p:extLst>
      <p:ext uri="{BB962C8B-B14F-4D97-AF65-F5344CB8AC3E}">
        <p14:creationId xmlns:p14="http://schemas.microsoft.com/office/powerpoint/2010/main" val="9147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92D3E-AD0D-4488-A266-4F3B12D8C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pt-BR" dirty="0"/>
              <a:t>Regra de Negócio: Vendas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60B4EE6-7BC8-417B-B3BA-057753ED31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5918" y="1706246"/>
            <a:ext cx="2991763" cy="4465320"/>
          </a:xfrm>
          <a:noFill/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7CC244BB-3468-417D-A4E7-26824CC23D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66220" y="1705929"/>
            <a:ext cx="2977091" cy="4465637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9301D68-19A0-41DC-94B2-1B89977C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857" y="2708920"/>
            <a:ext cx="407605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i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266</Words>
  <Application>Microsoft Office PowerPoint</Application>
  <PresentationFormat>Personalizar</PresentationFormat>
  <Paragraphs>59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4" baseType="lpstr">
      <vt:lpstr>Arial</vt:lpstr>
      <vt:lpstr>Calibri</vt:lpstr>
      <vt:lpstr>Tecnologia 16x9</vt:lpstr>
      <vt:lpstr>ToCBooks</vt:lpstr>
      <vt:lpstr>ToCBooks: Um Ecommerce de Livros</vt:lpstr>
      <vt:lpstr>Pessoas Envolvidas</vt:lpstr>
      <vt:lpstr>Tema</vt:lpstr>
      <vt:lpstr>Tecnologias</vt:lpstr>
      <vt:lpstr>Regra de Negócio: Livro</vt:lpstr>
      <vt:lpstr>Regra de Negócio: Cliente</vt:lpstr>
      <vt:lpstr>Regra de Negócio: Estoque</vt:lpstr>
      <vt:lpstr>Regra de Negócio: Vendas</vt:lpstr>
      <vt:lpstr>Regra Funcional: Livro</vt:lpstr>
      <vt:lpstr>Regra Funcional: Cliente</vt:lpstr>
      <vt:lpstr>Regra Funcional: Estoque</vt:lpstr>
      <vt:lpstr>Regra Funcional: Vendas</vt:lpstr>
      <vt:lpstr>Regra não Funcional: Livro</vt:lpstr>
      <vt:lpstr>Regra não Funcional: Cliente</vt:lpstr>
      <vt:lpstr>Regra não Funcional: Vendas</vt:lpstr>
      <vt:lpstr>Regra não Funcional: Geral</vt:lpstr>
      <vt:lpstr>Prazo</vt:lpstr>
      <vt:lpstr>Preço</vt:lpstr>
      <vt:lpstr>CRUD de Cliente – Cadastro do Cliente</vt:lpstr>
      <vt:lpstr>Apresentação do PowerPoint</vt:lpstr>
      <vt:lpstr>CRUD de Cliente – Login (necessário para alterar dados)</vt:lpstr>
      <vt:lpstr>CRUD de Cliente - Perfil</vt:lpstr>
      <vt:lpstr>CRUD de Cliente – Alterar Dados</vt:lpstr>
      <vt:lpstr>CRUD de Cliente – Alterar Senha</vt:lpstr>
      <vt:lpstr>CRUD de Cliente – Listagem de Endereços de Cobrança</vt:lpstr>
      <vt:lpstr>CRUD de Cliente – Adicionar Endereço de Cobrança</vt:lpstr>
      <vt:lpstr>CRUD de Cliente – Editar Endereço de Cobrança</vt:lpstr>
      <vt:lpstr>CRUD de Cliente – Excluir Endereço de Cobrança</vt:lpstr>
      <vt:lpstr>CRUD de Cliente – Listagem de Endereços de Entrega</vt:lpstr>
      <vt:lpstr>CRUD de Cliente – Adicionar Endereço de Entrega</vt:lpstr>
      <vt:lpstr>CRUD de Cliente – Editar Endereço de Entrega</vt:lpstr>
      <vt:lpstr>CRUD de Cliente – Excluir Endereço de Entrega</vt:lpstr>
      <vt:lpstr>CRUD de Cliente – Listagem de Cartões de Crédito</vt:lpstr>
      <vt:lpstr>CRUD de Cliente – Adicionar Cartão de Crédito</vt:lpstr>
      <vt:lpstr>CRUD de Cliente – Editar Cartão de Crédito</vt:lpstr>
      <vt:lpstr>CRUD de Cliente – Excluir Cartão de Crédito</vt:lpstr>
      <vt:lpstr>CRUD de Cliente – Listagem de Clientes</vt:lpstr>
      <vt:lpstr>CRUD de Cliente – Detalhe do Cliente</vt:lpstr>
      <vt:lpstr>CRUD de Cliente – Inativação de Cliente</vt:lpstr>
      <vt:lpstr>Estrutura do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ToCBooks</dc:title>
  <dc:creator>Carlos Eduardo Guimarães</dc:creator>
  <cp:lastModifiedBy>Carlos Eduardo Guimarães</cp:lastModifiedBy>
  <cp:revision>2</cp:revision>
  <dcterms:created xsi:type="dcterms:W3CDTF">2020-08-31T21:35:53Z</dcterms:created>
  <dcterms:modified xsi:type="dcterms:W3CDTF">2020-09-14T21:25:45Z</dcterms:modified>
</cp:coreProperties>
</file>